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9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265" r:id="rId13"/>
    <p:sldId id="266" r:id="rId14"/>
    <p:sldId id="274" r:id="rId15"/>
    <p:sldId id="267" r:id="rId16"/>
    <p:sldId id="268" r:id="rId17"/>
    <p:sldId id="269" r:id="rId18"/>
    <p:sldId id="270" r:id="rId19"/>
    <p:sldId id="275" r:id="rId20"/>
    <p:sldId id="271" r:id="rId21"/>
    <p:sldId id="290" r:id="rId22"/>
    <p:sldId id="272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5" r:id="rId32"/>
    <p:sldId id="287" r:id="rId33"/>
    <p:sldId id="284" r:id="rId34"/>
    <p:sldId id="288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85" autoAdjust="0"/>
  </p:normalViewPr>
  <p:slideViewPr>
    <p:cSldViewPr>
      <p:cViewPr varScale="1">
        <p:scale>
          <a:sx n="65" d="100"/>
          <a:sy n="6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lexandra\Pictures\13.03.2021%20Zdj&#281;cia%20telefon\Kaczka.mp4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lexandra\Pictures\telefon%20maj%202021%20ULI\Auto%20do%20segregacji%20odpad&#243;w.mp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Alexandra\Pictures\telefon%20maj%202021%20ULI\Kuba%20i%20tama.mp4" TargetMode="Externa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Alexandra\Pictures\telefon%20maj%202021%20ULI\Ozobot%20segreguje%20szk&#322;o.mp4" TargetMode="External"/><Relationship Id="rId1" Type="http://schemas.openxmlformats.org/officeDocument/2006/relationships/video" Target="file:///C:\Users\Alexandra\Pictures\telefon%20maj%202021%20ULI\Ozobot%20segreguje%20makulatur&#281;.mp4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lexandra\Pictures\telefon%20maj%202021%20ULI\Gramy!.mp4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980729"/>
            <a:ext cx="8496944" cy="2619722"/>
          </a:xfrm>
        </p:spPr>
        <p:txBody>
          <a:bodyPr>
            <a:normAutofit/>
          </a:bodyPr>
          <a:lstStyle/>
          <a:p>
            <a:pPr algn="l"/>
            <a:r>
              <a:rPr lang="pl-PL" sz="3100" dirty="0" smtClean="0"/>
              <a:t>CYFROWA SZKOŁA </a:t>
            </a:r>
            <a:br>
              <a:rPr lang="pl-PL" sz="3100" dirty="0" smtClean="0"/>
            </a:br>
            <a:r>
              <a:rPr lang="pl-PL" sz="3100" dirty="0" err="1" smtClean="0"/>
              <a:t>Wielkopolsk</a:t>
            </a:r>
            <a:r>
              <a:rPr lang="pl-PL" sz="3100" dirty="0" smtClean="0"/>
              <a:t>@ 2020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dirty="0" smtClean="0"/>
              <a:t>Projekt edukacyjny:</a:t>
            </a:r>
            <a:br>
              <a:rPr lang="pl-PL" sz="2700" dirty="0" smtClean="0"/>
            </a:br>
            <a:r>
              <a:rPr lang="pl-PL" sz="2700" dirty="0" smtClean="0"/>
              <a:t>Uczniowskie Laboratoria Informatyczne </a:t>
            </a:r>
            <a:br>
              <a:rPr lang="pl-PL" sz="2700" dirty="0" smtClean="0"/>
            </a:br>
            <a:r>
              <a:rPr lang="pl-PL" sz="2700" dirty="0" smtClean="0"/>
              <a:t>ULI-1-3</a:t>
            </a:r>
            <a:endParaRPr lang="pl-PL" sz="27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3573016"/>
            <a:ext cx="7160840" cy="2065784"/>
          </a:xfrm>
        </p:spPr>
        <p:txBody>
          <a:bodyPr>
            <a:normAutofit fontScale="70000" lnSpcReduction="20000"/>
          </a:bodyPr>
          <a:lstStyle/>
          <a:p>
            <a:r>
              <a:rPr lang="pl-PL" sz="5700" b="1" dirty="0" smtClean="0">
                <a:solidFill>
                  <a:srgbClr val="00B050"/>
                </a:solidFill>
              </a:rPr>
              <a:t>Robotyka jako pomoc ekologii </a:t>
            </a:r>
            <a:r>
              <a:rPr lang="pl-PL" sz="5700" dirty="0" smtClean="0">
                <a:solidFill>
                  <a:srgbClr val="00B050"/>
                </a:solidFill>
              </a:rPr>
              <a:t/>
            </a:r>
            <a:br>
              <a:rPr lang="pl-PL" sz="5700" dirty="0" smtClean="0">
                <a:solidFill>
                  <a:srgbClr val="00B050"/>
                </a:solidFill>
              </a:rPr>
            </a:br>
            <a:r>
              <a:rPr lang="pl-PL" sz="5700" dirty="0" smtClean="0">
                <a:solidFill>
                  <a:srgbClr val="00B050"/>
                </a:solidFill>
              </a:rPr>
              <a:t>Dbamy o Ziemię- segregujemy odpady!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 jeszcze zdalnie</a:t>
            </a:r>
            <a:endParaRPr lang="pl-PL" dirty="0"/>
          </a:p>
        </p:txBody>
      </p:sp>
      <p:pic>
        <p:nvPicPr>
          <p:cNvPr id="5" name="Symbol zastępczy zawartości 4" descr="L.zdalna trasa deszcz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4191000" cy="3143250"/>
          </a:xfrm>
        </p:spPr>
      </p:pic>
      <p:pic>
        <p:nvPicPr>
          <p:cNvPr id="6" name="Symbol zastępczy zawartości 5" descr="l.zdalna trasa Liwi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068960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spadające jabłk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Symbol zastępczy zawartości 5" descr="Choinka zdaln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72816"/>
            <a:ext cx="4343400" cy="38183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Posiłkowaliśmy się książkami</a:t>
            </a:r>
            <a:endParaRPr lang="pl-PL" dirty="0"/>
          </a:p>
        </p:txBody>
      </p:sp>
      <p:pic>
        <p:nvPicPr>
          <p:cNvPr id="4" name="Symbol zastępczy zawartości 3" descr="Książ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6023848">
            <a:off x="2144255" y="1974528"/>
            <a:ext cx="520616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Każdy chciał układać klocki, ale zabrakło silników</a:t>
            </a:r>
            <a:endParaRPr lang="pl-PL" dirty="0"/>
          </a:p>
        </p:txBody>
      </p:sp>
      <p:pic>
        <p:nvPicPr>
          <p:cNvPr id="5" name="Symbol zastępczy zawartości 4" descr="Gdy zabrakło silni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131483">
            <a:off x="304800" y="2390775"/>
            <a:ext cx="4191000" cy="3143250"/>
          </a:xfrm>
        </p:spPr>
      </p:pic>
      <p:pic>
        <p:nvPicPr>
          <p:cNvPr id="6" name="Symbol zastępczy zawartości 5" descr="Gdy zabrakło silników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769127"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coś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4783924">
            <a:off x="940098" y="1967211"/>
            <a:ext cx="4191000" cy="3143250"/>
          </a:xfrm>
        </p:spPr>
      </p:pic>
      <p:pic>
        <p:nvPicPr>
          <p:cNvPr id="6" name="Symbol zastępczy zawartości 5" descr="kamil budowl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4981243">
            <a:off x="4423264" y="2379878"/>
            <a:ext cx="4620597" cy="3465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Kaczka nie dziwaczka</a:t>
            </a:r>
            <a:endParaRPr lang="pl-PL" dirty="0"/>
          </a:p>
        </p:txBody>
      </p:sp>
      <p:pic>
        <p:nvPicPr>
          <p:cNvPr id="5" name="Symbol zastępczy zawartości 4" descr="Kaczk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7" name="Kaczka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16016" y="2708920"/>
            <a:ext cx="460851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41248"/>
          </a:xfrm>
        </p:spPr>
        <p:txBody>
          <a:bodyPr/>
          <a:lstStyle/>
          <a:p>
            <a:r>
              <a:rPr lang="pl-PL" dirty="0" smtClean="0"/>
              <a:t>Poznajemy tablet piórkowy</a:t>
            </a:r>
            <a:endParaRPr lang="pl-PL" dirty="0"/>
          </a:p>
        </p:txBody>
      </p:sp>
      <p:pic>
        <p:nvPicPr>
          <p:cNvPr id="15" name="Symbol zastępczy zawartości 14" descr="Oliwia i tablet p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213488">
            <a:off x="462548" y="2899799"/>
            <a:ext cx="4320480" cy="3240360"/>
          </a:xfrm>
        </p:spPr>
      </p:pic>
      <p:pic>
        <p:nvPicPr>
          <p:cNvPr id="18" name="Symbol zastępczy zawartości 17" descr="liwia tablet graficzn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196752"/>
            <a:ext cx="4704523" cy="35283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Ozobot</a:t>
            </a:r>
            <a:r>
              <a:rPr lang="pl-PL" dirty="0" smtClean="0"/>
              <a:t> na żywo</a:t>
            </a:r>
            <a:endParaRPr lang="pl-PL" dirty="0"/>
          </a:p>
        </p:txBody>
      </p:sp>
      <p:pic>
        <p:nvPicPr>
          <p:cNvPr id="5" name="Symbol zastępczy zawartości 4" descr="Ozobot i zdrowe jedzeni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4191000" cy="3143250"/>
          </a:xfrm>
        </p:spPr>
      </p:pic>
      <p:pic>
        <p:nvPicPr>
          <p:cNvPr id="10" name="Symbol zastępczy zawartości 9" descr="Ozobot śmieci losowani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Scratch</a:t>
            </a:r>
            <a:r>
              <a:rPr lang="pl-PL" dirty="0" smtClean="0"/>
              <a:t> to ulubiona część zajęć</a:t>
            </a:r>
            <a:endParaRPr lang="pl-PL" dirty="0"/>
          </a:p>
        </p:txBody>
      </p:sp>
      <p:pic>
        <p:nvPicPr>
          <p:cNvPr id="5" name="Symbol zastępczy zawartości 4" descr="Scrach Tyme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4771256" cy="4052385"/>
          </a:xfrm>
        </p:spPr>
      </p:pic>
      <p:pic>
        <p:nvPicPr>
          <p:cNvPr id="6" name="Symbol zastępczy zawartości 5" descr="Tosia i Scratch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Tablet- każdy ma swój i jest </a:t>
            </a:r>
            <a:r>
              <a:rPr lang="pl-PL" dirty="0" err="1" smtClean="0"/>
              <a:t>zadowolony</a:t>
            </a:r>
            <a:r>
              <a:rPr lang="pl-PL" dirty="0" err="1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7" name="Symbol zastępczy zawartości 6" descr="tablety scret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Oto zespół uczniów SP3</a:t>
            </a:r>
            <a:endParaRPr lang="pl-PL" dirty="0"/>
          </a:p>
        </p:txBody>
      </p:sp>
      <p:pic>
        <p:nvPicPr>
          <p:cNvPr id="4" name="Symbol zastępczy zawartości 3" descr="Grupow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340768"/>
            <a:ext cx="6685524" cy="50141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Pierwsze spotkanie z </a:t>
            </a:r>
            <a:r>
              <a:rPr lang="pl-PL" dirty="0" err="1" smtClean="0"/>
              <a:t>photonem</a:t>
            </a:r>
            <a:endParaRPr lang="pl-PL" dirty="0"/>
          </a:p>
        </p:txBody>
      </p:sp>
      <p:pic>
        <p:nvPicPr>
          <p:cNvPr id="4" name="Symbol zastępczy zawartości 3" descr="Photon 1 spotkan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uczymy </a:t>
            </a:r>
            <a:r>
              <a:rPr lang="pl-PL" dirty="0" err="1" smtClean="0"/>
              <a:t>photona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gdzie powinny trafiać śmieci</a:t>
            </a:r>
            <a:endParaRPr lang="pl-PL" dirty="0"/>
          </a:p>
        </p:txBody>
      </p:sp>
      <p:pic>
        <p:nvPicPr>
          <p:cNvPr id="4" name="Symbol zastępczy zawartości 3" descr="poton i śmiec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Poznajemy kody </a:t>
            </a:r>
            <a:r>
              <a:rPr lang="pl-PL" dirty="0" err="1" smtClean="0"/>
              <a:t>qr</a:t>
            </a:r>
            <a:r>
              <a:rPr lang="pl-PL" dirty="0" smtClean="0"/>
              <a:t> i wszystko </a:t>
            </a:r>
            <a:r>
              <a:rPr lang="pl-PL" dirty="0" err="1" smtClean="0"/>
              <a:t>zakodowujemy</a:t>
            </a:r>
            <a:r>
              <a:rPr lang="pl-PL" dirty="0" smtClean="0"/>
              <a:t> !!!</a:t>
            </a:r>
            <a:endParaRPr lang="pl-PL" dirty="0"/>
          </a:p>
        </p:txBody>
      </p:sp>
      <p:pic>
        <p:nvPicPr>
          <p:cNvPr id="5" name="Symbol zastępczy zawartości 4" descr="Tworzenie kodów Q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8" name="Symbol zastępczy zawartości 7" descr="zagadka z Q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96136" y="3068960"/>
            <a:ext cx="2022177" cy="20221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Zbudowaliśmy auto do segregacji odpadów</a:t>
            </a:r>
            <a:endParaRPr lang="pl-PL" dirty="0"/>
          </a:p>
        </p:txBody>
      </p:sp>
      <p:pic>
        <p:nvPicPr>
          <p:cNvPr id="7" name="Auto do segregacji odpadów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25475" y="1554163"/>
            <a:ext cx="8045450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wody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Obieg wody w przyrodzie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Kacper i obieg wody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20477155">
            <a:off x="2382564" y="1584032"/>
            <a:ext cx="4291012" cy="3218259"/>
          </a:xfrm>
        </p:spPr>
      </p:pic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Ozobot</a:t>
            </a:r>
            <a:r>
              <a:rPr lang="pl-PL" dirty="0" smtClean="0"/>
              <a:t> nad rzeką</a:t>
            </a: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pl-PL" dirty="0" smtClean="0"/>
              <a:t>tama</a:t>
            </a:r>
            <a:endParaRPr lang="pl-PL" dirty="0"/>
          </a:p>
        </p:txBody>
      </p:sp>
      <p:pic>
        <p:nvPicPr>
          <p:cNvPr id="10" name="Symbol zastępczy zawartości 9" descr="Trasa Ozobota z wodą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80988" y="1677789"/>
            <a:ext cx="4291012" cy="3218259"/>
          </a:xfrm>
        </p:spPr>
      </p:pic>
      <p:pic>
        <p:nvPicPr>
          <p:cNvPr id="11" name="Kuba i tama.mp4">
            <a:hlinkClick r:id="" action="ppaction://media"/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355976" y="2060848"/>
            <a:ext cx="4480498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Jak zachowywać się nad wodą?</a:t>
            </a:r>
            <a:endParaRPr lang="pl-PL" dirty="0"/>
          </a:p>
        </p:txBody>
      </p:sp>
      <p:pic>
        <p:nvPicPr>
          <p:cNvPr id="5" name="Symbol zastępczy zawartości 4" descr="20210318_1311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Symbol zastępczy zawartości 5" descr="20210318_1416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557953"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Wirtualna rzeczywistość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 descr="20210408_14392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10334799">
            <a:off x="280988" y="1677789"/>
            <a:ext cx="4291012" cy="3218259"/>
          </a:xfrm>
        </p:spPr>
      </p:pic>
      <p:pic>
        <p:nvPicPr>
          <p:cNvPr id="7" name="Symbol zastępczy zawartości 6" descr="przekrój ziemii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0986059">
            <a:off x="4690428" y="1711261"/>
            <a:ext cx="4289425" cy="32170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kubeczki</a:t>
            </a:r>
            <a:endParaRPr lang="pl-PL" dirty="0"/>
          </a:p>
        </p:txBody>
      </p:sp>
      <p:pic>
        <p:nvPicPr>
          <p:cNvPr id="5" name="Symbol zastępczy zawartości 4" descr="20210426_1432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924944"/>
            <a:ext cx="4191000" cy="3143250"/>
          </a:xfrm>
        </p:spPr>
      </p:pic>
      <p:pic>
        <p:nvPicPr>
          <p:cNvPr id="6" name="Symbol zastępczy zawartości 5" descr="Kubeczk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484784"/>
            <a:ext cx="4244280" cy="31832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Nawet </a:t>
            </a:r>
            <a:r>
              <a:rPr lang="pl-PL" dirty="0" err="1" smtClean="0"/>
              <a:t>ozobot</a:t>
            </a:r>
            <a:r>
              <a:rPr lang="pl-PL" dirty="0" smtClean="0"/>
              <a:t> wie jak segreguje się</a:t>
            </a:r>
            <a:endParaRPr lang="pl-PL" dirty="0"/>
          </a:p>
        </p:txBody>
      </p:sp>
      <p:pic>
        <p:nvPicPr>
          <p:cNvPr id="5" name="Ozobot segreguje makulaturę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2420888"/>
            <a:ext cx="4352484" cy="2448272"/>
          </a:xfrm>
          <a:prstGeom prst="rect">
            <a:avLst/>
          </a:prstGeom>
        </p:spPr>
      </p:pic>
      <p:pic>
        <p:nvPicPr>
          <p:cNvPr id="6" name="Ozobot segreguje szkło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048800" y="3789040"/>
            <a:ext cx="5095200" cy="286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pPr>
              <a:buNone/>
            </a:pPr>
            <a:r>
              <a:rPr lang="pl-PL" dirty="0" smtClean="0"/>
              <a:t>   Podczas zajęć poprzez zabawę i wykorzystanie nowych technologii uczniowie zostali wprowadzeni w podstawy robotyki i programowania.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Tworzyliśmy grę planszową z użyciem  robotów, klocków </a:t>
            </a:r>
            <a:r>
              <a:rPr lang="pl-PL" dirty="0" smtClean="0"/>
              <a:t>Lego </a:t>
            </a:r>
            <a:r>
              <a:rPr lang="pl-PL" dirty="0" smtClean="0"/>
              <a:t>We-Do 2.0 i tabletów.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Składamy naszą grę</a:t>
            </a:r>
            <a:endParaRPr lang="pl-PL" dirty="0"/>
          </a:p>
        </p:txBody>
      </p:sp>
      <p:pic>
        <p:nvPicPr>
          <p:cNvPr id="5" name="Symbol zastępczy zawartości 4" descr="Tosia wycin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Symbol zastępczy zawartości 5" descr="wklejam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93906" y="1779331"/>
            <a:ext cx="4976879" cy="37326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Dalej Składamy...</a:t>
            </a:r>
            <a:endParaRPr lang="pl-PL" dirty="0"/>
          </a:p>
        </p:txBody>
      </p:sp>
      <p:pic>
        <p:nvPicPr>
          <p:cNvPr id="5" name="Symbol zastępczy zawartości 4" descr="składamy grę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6100294">
            <a:off x="304800" y="2390775"/>
            <a:ext cx="4191000" cy="3143250"/>
          </a:xfrm>
        </p:spPr>
      </p:pic>
      <p:pic>
        <p:nvPicPr>
          <p:cNvPr id="6" name="Symbol zastępczy zawartości 5" descr="kuba wklej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4650407"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Nareszcie gramy !!!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Gramy!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556792"/>
            <a:ext cx="7816869" cy="4396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nam dał projekt?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Rozwinęliśmy kompetencje społeczne i informatyczne</a:t>
            </a:r>
          </a:p>
          <a:p>
            <a:r>
              <a:rPr lang="pl-PL" dirty="0" smtClean="0"/>
              <a:t>Uczyliśmy się współpracy</a:t>
            </a:r>
          </a:p>
          <a:p>
            <a:r>
              <a:rPr lang="pl-PL" dirty="0" smtClean="0"/>
              <a:t>Pomagaliśmy sobie </a:t>
            </a:r>
          </a:p>
          <a:p>
            <a:r>
              <a:rPr lang="pl-PL" dirty="0" smtClean="0"/>
              <a:t>Zdobywaliśmy wiedzę ekologiczną</a:t>
            </a:r>
          </a:p>
          <a:p>
            <a:r>
              <a:rPr lang="pl-PL" dirty="0" smtClean="0"/>
              <a:t>Układaliśmy i programowaliśmy klocki Lego We Do 2.0</a:t>
            </a:r>
          </a:p>
          <a:p>
            <a:r>
              <a:rPr lang="pl-PL" dirty="0" smtClean="0"/>
              <a:t>Poznaliśmy sposoby programowania robotów</a:t>
            </a:r>
          </a:p>
          <a:p>
            <a:r>
              <a:rPr lang="pl-PL" dirty="0" smtClean="0"/>
              <a:t>Stworzyliśmy grę edukacyjną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pl-PL" dirty="0" smtClean="0"/>
              <a:t>Dziękujemy Za uwagę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PIERWSZE ZAJĘCIA BEZ SPRZĘTU</a:t>
            </a: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MATA Z KUBECZKAMI</a:t>
            </a:r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pl-PL" dirty="0" smtClean="0"/>
              <a:t>OZOBOT</a:t>
            </a:r>
            <a:endParaRPr lang="pl-PL" dirty="0"/>
          </a:p>
        </p:txBody>
      </p:sp>
      <p:pic>
        <p:nvPicPr>
          <p:cNvPr id="6" name="Symbol zastępczy zawartości 5" descr="kubeczki 1 lekcja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80988" y="1677789"/>
            <a:ext cx="4291012" cy="3218259"/>
          </a:xfrm>
        </p:spPr>
      </p:pic>
      <p:pic>
        <p:nvPicPr>
          <p:cNvPr id="7" name="Symbol zastępczy zawartości 6" descr="Ozobot 1 lekcj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78384"/>
            <a:ext cx="4289425" cy="32170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pierwsze zajęcia Z KLOCKAMI Wedo 2.0</a:t>
            </a:r>
            <a:endParaRPr lang="pl-PL" dirty="0"/>
          </a:p>
        </p:txBody>
      </p:sp>
      <p:pic>
        <p:nvPicPr>
          <p:cNvPr id="19" name="Symbol zastępczy zawartości 18" descr="pierwsze Leg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5976" y="3356992"/>
            <a:ext cx="4343400" cy="3257550"/>
          </a:xfrm>
        </p:spPr>
      </p:pic>
      <p:pic>
        <p:nvPicPr>
          <p:cNvPr id="20" name="Symbol zastępczy zawartości 19" descr="Lego 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063595"/>
            <a:ext cx="4627240" cy="34704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Isemestr 1 tablet i j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Symbol zastępczy zawartości 5" descr="Budowanie Leg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Budowanie  Z KLOCKÓW lego we do 2.0 </a:t>
            </a:r>
            <a:endParaRPr lang="pl-PL" dirty="0"/>
          </a:p>
        </p:txBody>
      </p:sp>
      <p:pic>
        <p:nvPicPr>
          <p:cNvPr id="5" name="Symbol zastępczy zawartości 4" descr="Budowanie Lego według instrukcj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Symbol zastępczy zawartości 5" descr="Auto Oliwier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Gdy starsi uczą młodszych...</a:t>
            </a:r>
            <a:endParaRPr lang="pl-PL" dirty="0"/>
          </a:p>
        </p:txBody>
      </p:sp>
      <p:pic>
        <p:nvPicPr>
          <p:cNvPr id="5" name="Symbol zastępczy zawartości 4" descr="Gdy starsi uczą młodszyc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4191000" cy="3143250"/>
          </a:xfrm>
        </p:spPr>
      </p:pic>
      <p:pic>
        <p:nvPicPr>
          <p:cNvPr id="6" name="Symbol zastępczy zawartości 5" descr="Lego budow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07904" y="3284984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Zdalne programowanie...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teams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pl-PL" dirty="0" smtClean="0"/>
              <a:t>Programowanie trasy dla </a:t>
            </a:r>
            <a:r>
              <a:rPr lang="pl-PL" dirty="0" err="1" smtClean="0"/>
              <a:t>ozobota</a:t>
            </a:r>
            <a:endParaRPr lang="pl-PL" dirty="0"/>
          </a:p>
        </p:txBody>
      </p:sp>
      <p:pic>
        <p:nvPicPr>
          <p:cNvPr id="7" name="Symbol zastępczy zawartości 6" descr="Kanał on lin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80988" y="1677789"/>
            <a:ext cx="4291012" cy="3218259"/>
          </a:xfrm>
        </p:spPr>
      </p:pic>
      <p:pic>
        <p:nvPicPr>
          <p:cNvPr id="8" name="Symbol zastępczy zawartości 7" descr="L.zdalna Mikołaj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78384"/>
            <a:ext cx="4289425" cy="32170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232</TotalTime>
  <Words>202</Words>
  <Application>Microsoft Office PowerPoint</Application>
  <PresentationFormat>Pokaz na ekranie (4:3)</PresentationFormat>
  <Paragraphs>49</Paragraphs>
  <Slides>34</Slides>
  <Notes>0</Notes>
  <HiddenSlides>0</HiddenSlides>
  <MMClips>6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Wędrówka</vt:lpstr>
      <vt:lpstr>CYFROWA SZKOŁA  Wielkopolsk@ 2020 Projekt edukacyjny: Uczniowskie Laboratoria Informatyczne  ULI-1-3</vt:lpstr>
      <vt:lpstr>Oto zespół uczniów SP3</vt:lpstr>
      <vt:lpstr>Slajd 3</vt:lpstr>
      <vt:lpstr>PIERWSZE ZAJĘCIA BEZ SPRZĘTU</vt:lpstr>
      <vt:lpstr> pierwsze zajęcia Z KLOCKAMI Wedo 2.0</vt:lpstr>
      <vt:lpstr>Slajd 6</vt:lpstr>
      <vt:lpstr>Budowanie  Z KLOCKÓW lego we do 2.0 </vt:lpstr>
      <vt:lpstr>Gdy starsi uczą młodszych...</vt:lpstr>
      <vt:lpstr>Zdalne programowanie...</vt:lpstr>
      <vt:lpstr>I jeszcze zdalnie</vt:lpstr>
      <vt:lpstr>Slajd 11</vt:lpstr>
      <vt:lpstr>Posiłkowaliśmy się książkami</vt:lpstr>
      <vt:lpstr>Każdy chciał układać klocki, ale zabrakło silników</vt:lpstr>
      <vt:lpstr>Slajd 14</vt:lpstr>
      <vt:lpstr>Kaczka nie dziwaczka</vt:lpstr>
      <vt:lpstr>Poznajemy tablet piórkowy</vt:lpstr>
      <vt:lpstr>Ozobot na żywo</vt:lpstr>
      <vt:lpstr>Scratch to ulubiona część zajęć</vt:lpstr>
      <vt:lpstr>Tablet- każdy ma swój i jest zadowolony</vt:lpstr>
      <vt:lpstr>Pierwsze spotkanie z photonem</vt:lpstr>
      <vt:lpstr>uczymy photona  gdzie powinny trafiać śmieci</vt:lpstr>
      <vt:lpstr>Poznajemy kody qr i wszystko zakodowujemy !!!</vt:lpstr>
      <vt:lpstr>Zbudowaliśmy auto do segregacji odpadów</vt:lpstr>
      <vt:lpstr>Dzień wody </vt:lpstr>
      <vt:lpstr>Slajd 25</vt:lpstr>
      <vt:lpstr>Jak zachowywać się nad wodą?</vt:lpstr>
      <vt:lpstr>Wirtualna rzeczywistość</vt:lpstr>
      <vt:lpstr>kubeczki</vt:lpstr>
      <vt:lpstr>Nawet ozobot wie jak segreguje się</vt:lpstr>
      <vt:lpstr>Składamy naszą grę</vt:lpstr>
      <vt:lpstr>Dalej Składamy...</vt:lpstr>
      <vt:lpstr>Nareszcie gramy !!!</vt:lpstr>
      <vt:lpstr>Co nam dał projekt?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CYFROWA SZKOŁA  Wielkopolsk@ 2020 Projekt eudukacyjny: Uczniowskie Laboratoria Informatyczne  ULI-1-3</dc:title>
  <dc:creator>Alexandra</dc:creator>
  <cp:lastModifiedBy>Alexandra</cp:lastModifiedBy>
  <cp:revision>5</cp:revision>
  <dcterms:created xsi:type="dcterms:W3CDTF">2021-05-09T16:03:26Z</dcterms:created>
  <dcterms:modified xsi:type="dcterms:W3CDTF">2021-06-22T16:11:00Z</dcterms:modified>
</cp:coreProperties>
</file>